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65"/>
    <a:srgbClr val="C35086"/>
    <a:srgbClr val="FEF2DE"/>
    <a:srgbClr val="4C4C4C"/>
    <a:srgbClr val="FCD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7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334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313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33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683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60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7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735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448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533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681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204-8477-4457-867E-8C1376CAEB9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B78A-F4D5-4440-97E9-2724EBC3B5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797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umivaln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35916" r="36715" b="16790"/>
          <a:stretch/>
        </p:blipFill>
        <p:spPr bwMode="auto">
          <a:xfrm>
            <a:off x="2896160" y="5591908"/>
            <a:ext cx="1130639" cy="11306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0" y="3392667"/>
            <a:ext cx="12192000" cy="1199878"/>
          </a:xfrm>
          <a:prstGeom prst="rect">
            <a:avLst/>
          </a:prstGeom>
          <a:solidFill>
            <a:srgbClr val="FEF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sl-SI" dirty="0" smtClean="0">
                <a:solidFill>
                  <a:srgbClr val="4C4C4C"/>
                </a:solidFill>
              </a:rPr>
              <a:t>Površine, ki jih želimo razkužiti </a:t>
            </a:r>
            <a:r>
              <a:rPr lang="sl-SI" b="1" dirty="0" smtClean="0">
                <a:solidFill>
                  <a:srgbClr val="4C4C4C"/>
                </a:solidFill>
              </a:rPr>
              <a:t>naj ne bodo vidno umazane</a:t>
            </a:r>
            <a:r>
              <a:rPr lang="sl-SI" dirty="0" smtClean="0">
                <a:solidFill>
                  <a:srgbClr val="4C4C4C"/>
                </a:solidFill>
              </a:rPr>
              <a:t>. Vidno umazanijo predhodno očistimo.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sl-SI" dirty="0" err="1" smtClean="0">
                <a:solidFill>
                  <a:srgbClr val="4C4C4C"/>
                </a:solidFill>
              </a:rPr>
              <a:t>Ecocid</a:t>
            </a:r>
            <a:r>
              <a:rPr lang="sl-SI" dirty="0" smtClean="0">
                <a:solidFill>
                  <a:srgbClr val="4C4C4C"/>
                </a:solidFill>
              </a:rPr>
              <a:t> S nanesemo na površino.</a:t>
            </a:r>
            <a:r>
              <a:rPr lang="sl-SI" dirty="0">
                <a:solidFill>
                  <a:srgbClr val="4C4C4C"/>
                </a:solidFill>
              </a:rPr>
              <a:t> </a:t>
            </a:r>
            <a:r>
              <a:rPr lang="sl-SI" dirty="0" smtClean="0">
                <a:solidFill>
                  <a:srgbClr val="4C4C4C"/>
                </a:solidFill>
              </a:rPr>
              <a:t>Za učinkovitost razkužila je zelo pomembno, da </a:t>
            </a:r>
            <a:r>
              <a:rPr lang="sl-SI" b="1" dirty="0" smtClean="0">
                <a:solidFill>
                  <a:srgbClr val="4C4C4C"/>
                </a:solidFill>
              </a:rPr>
              <a:t>površina po nanosu ostane vidno mokra</a:t>
            </a:r>
            <a:r>
              <a:rPr lang="sl-SI" dirty="0" smtClean="0">
                <a:solidFill>
                  <a:srgbClr val="4C4C4C"/>
                </a:solidFill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sl-SI" dirty="0" smtClean="0">
                <a:solidFill>
                  <a:srgbClr val="4C4C4C"/>
                </a:solidFill>
              </a:rPr>
              <a:t>Pustimo delovati </a:t>
            </a:r>
            <a:r>
              <a:rPr lang="sl-SI" b="1" dirty="0" smtClean="0">
                <a:solidFill>
                  <a:srgbClr val="4C4C4C"/>
                </a:solidFill>
              </a:rPr>
              <a:t>15 minut</a:t>
            </a:r>
            <a:r>
              <a:rPr lang="sl-SI" dirty="0" smtClean="0">
                <a:solidFill>
                  <a:srgbClr val="4C4C4C"/>
                </a:solidFill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sl-SI" dirty="0" smtClean="0">
                <a:solidFill>
                  <a:srgbClr val="4C4C4C"/>
                </a:solidFill>
              </a:rPr>
              <a:t>Površine nato obrišemo s čisto krpo. Kovinske </a:t>
            </a:r>
            <a:r>
              <a:rPr lang="sl-SI" dirty="0" smtClean="0">
                <a:solidFill>
                  <a:srgbClr val="4C4C4C"/>
                </a:solidFill>
              </a:rPr>
              <a:t>materiale </a:t>
            </a:r>
            <a:r>
              <a:rPr lang="sl-SI" dirty="0" smtClean="0">
                <a:solidFill>
                  <a:srgbClr val="4C4C4C"/>
                </a:solidFill>
              </a:rPr>
              <a:t>pa izperemo s čisto vodo in po potrebi pobrišemo s čisto krpo.</a:t>
            </a:r>
            <a:endParaRPr lang="sl-SI" dirty="0">
              <a:solidFill>
                <a:srgbClr val="4C4C4C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0" y="1878667"/>
            <a:ext cx="4523874" cy="1167261"/>
          </a:xfrm>
          <a:prstGeom prst="rect">
            <a:avLst/>
          </a:prstGeom>
          <a:solidFill>
            <a:srgbClr val="FEF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sl-SI" dirty="0" smtClean="0">
                <a:solidFill>
                  <a:srgbClr val="4C4C4C"/>
                </a:solidFill>
              </a:rPr>
              <a:t>Natančno stehtamo </a:t>
            </a:r>
            <a:r>
              <a:rPr lang="sl-SI" b="1" dirty="0" smtClean="0">
                <a:solidFill>
                  <a:srgbClr val="4C4C4C"/>
                </a:solidFill>
              </a:rPr>
              <a:t>10 g</a:t>
            </a:r>
            <a:r>
              <a:rPr lang="sl-SI" dirty="0" smtClean="0">
                <a:solidFill>
                  <a:srgbClr val="4C4C4C"/>
                </a:solidFill>
              </a:rPr>
              <a:t> </a:t>
            </a:r>
            <a:r>
              <a:rPr lang="sl-SI" dirty="0" err="1" smtClean="0">
                <a:solidFill>
                  <a:srgbClr val="4C4C4C"/>
                </a:solidFill>
              </a:rPr>
              <a:t>Ecocid</a:t>
            </a:r>
            <a:r>
              <a:rPr lang="sl-SI" dirty="0" smtClean="0">
                <a:solidFill>
                  <a:srgbClr val="4C4C4C"/>
                </a:solidFill>
              </a:rPr>
              <a:t> S praška (lahko z uporabo digitalne kuhinjske tehtnice) in ga vsujemo </a:t>
            </a:r>
            <a:r>
              <a:rPr lang="sl-SI" b="1" dirty="0" smtClean="0">
                <a:solidFill>
                  <a:srgbClr val="4C4C4C"/>
                </a:solidFill>
              </a:rPr>
              <a:t>v 1 l mlačne vode</a:t>
            </a:r>
            <a:r>
              <a:rPr lang="sl-SI" dirty="0" smtClean="0">
                <a:solidFill>
                  <a:srgbClr val="4C4C4C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sl-SI" dirty="0" smtClean="0">
                <a:solidFill>
                  <a:srgbClr val="4C4C4C"/>
                </a:solidFill>
              </a:rPr>
              <a:t>Dobro premešamo.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0" y="0"/>
            <a:ext cx="12192000" cy="3345747"/>
            <a:chOff x="0" y="0"/>
            <a:chExt cx="12192000" cy="3345747"/>
          </a:xfrm>
        </p:grpSpPr>
        <p:grpSp>
          <p:nvGrpSpPr>
            <p:cNvPr id="9" name="Skupina 8"/>
            <p:cNvGrpSpPr/>
            <p:nvPr/>
          </p:nvGrpSpPr>
          <p:grpSpPr>
            <a:xfrm>
              <a:off x="0" y="0"/>
              <a:ext cx="8919725" cy="3345747"/>
              <a:chOff x="0" y="0"/>
              <a:chExt cx="8919725" cy="3345747"/>
            </a:xfrm>
          </p:grpSpPr>
          <p:pic>
            <p:nvPicPr>
              <p:cNvPr id="4" name="Slika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0972" y="36000"/>
                <a:ext cx="4498753" cy="3309747"/>
              </a:xfrm>
              <a:prstGeom prst="rect">
                <a:avLst/>
              </a:prstGeom>
            </p:spPr>
          </p:pic>
          <p:pic>
            <p:nvPicPr>
              <p:cNvPr id="8" name="Slika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4420971" cy="1326292"/>
              </a:xfrm>
              <a:prstGeom prst="rect">
                <a:avLst/>
              </a:prstGeom>
            </p:spPr>
          </p:pic>
        </p:grpSp>
        <p:sp>
          <p:nvSpPr>
            <p:cNvPr id="12" name="Pravokotnik 11"/>
            <p:cNvSpPr/>
            <p:nvPr/>
          </p:nvSpPr>
          <p:spPr>
            <a:xfrm>
              <a:off x="8805863" y="995363"/>
              <a:ext cx="3386137" cy="330929"/>
            </a:xfrm>
            <a:prstGeom prst="rect">
              <a:avLst/>
            </a:prstGeom>
            <a:solidFill>
              <a:srgbClr val="C35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4" name="Pravokotnik 13"/>
          <p:cNvSpPr/>
          <p:nvPr/>
        </p:nvSpPr>
        <p:spPr>
          <a:xfrm>
            <a:off x="4274719" y="5257038"/>
            <a:ext cx="5053263" cy="844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>
                <a:solidFill>
                  <a:srgbClr val="AC0065"/>
                </a:solidFill>
              </a:rPr>
              <a:t>Rutinsko razkužujemo predvsem </a:t>
            </a:r>
            <a:r>
              <a:rPr lang="sl-SI" b="1" dirty="0" smtClean="0">
                <a:solidFill>
                  <a:srgbClr val="AC0065"/>
                </a:solidFill>
              </a:rPr>
              <a:t>površine, ki se jih pogosto dotikamo</a:t>
            </a:r>
            <a:r>
              <a:rPr lang="sl-SI" dirty="0" smtClean="0">
                <a:solidFill>
                  <a:srgbClr val="AC0065"/>
                </a:solidFill>
              </a:rPr>
              <a:t>: mize, pulte, kljuke na vratih, stikala za luči, stranišča, pipe, pomivalna korita ipd.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t="698" r="30047" b="-698"/>
          <a:stretch/>
        </p:blipFill>
        <p:spPr>
          <a:xfrm>
            <a:off x="9584321" y="839469"/>
            <a:ext cx="1870641" cy="1870641"/>
          </a:xfrm>
          <a:prstGeom prst="ellipse">
            <a:avLst/>
          </a:prstGeom>
        </p:spPr>
      </p:pic>
      <p:sp>
        <p:nvSpPr>
          <p:cNvPr id="17" name="Pravokotnik 16"/>
          <p:cNvSpPr/>
          <p:nvPr/>
        </p:nvSpPr>
        <p:spPr>
          <a:xfrm>
            <a:off x="8599545" y="237289"/>
            <a:ext cx="3798771" cy="422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AC0065"/>
                </a:solidFill>
              </a:rPr>
              <a:t>KAKO ENOSTAVNO RAZKUŽIMO </a:t>
            </a:r>
            <a:r>
              <a:rPr lang="sl-SI" b="1" dirty="0" smtClean="0">
                <a:solidFill>
                  <a:srgbClr val="AC0065"/>
                </a:solidFill>
              </a:rPr>
              <a:t>POVRŠINE (npr.  </a:t>
            </a:r>
            <a:r>
              <a:rPr lang="sl-SI" b="1" dirty="0" smtClean="0">
                <a:solidFill>
                  <a:srgbClr val="AC0065"/>
                </a:solidFill>
              </a:rPr>
              <a:t>V </a:t>
            </a:r>
            <a:r>
              <a:rPr lang="sl-SI" b="1" dirty="0" smtClean="0">
                <a:solidFill>
                  <a:srgbClr val="AC0065"/>
                </a:solidFill>
              </a:rPr>
              <a:t>STANOVANJU, PISARNI…)</a:t>
            </a:r>
            <a:endParaRPr lang="sl-SI" b="1" dirty="0" smtClean="0">
              <a:solidFill>
                <a:srgbClr val="AC0065"/>
              </a:solidFill>
            </a:endParaRPr>
          </a:p>
        </p:txBody>
      </p:sp>
      <p:pic>
        <p:nvPicPr>
          <p:cNvPr id="1030" name="Picture 6" descr="Rezultat iskanja slik za toile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t="12559" r="7298" b="14864"/>
          <a:stretch/>
        </p:blipFill>
        <p:spPr bwMode="auto">
          <a:xfrm>
            <a:off x="1832455" y="4722988"/>
            <a:ext cx="1378559" cy="13785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zultat iskanja slik za kuhinjski pul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10526"/>
          <a:stretch/>
        </p:blipFill>
        <p:spPr bwMode="auto">
          <a:xfrm>
            <a:off x="205976" y="4791614"/>
            <a:ext cx="1378559" cy="13785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wooden doors loc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5356" r="6490" b="9811"/>
          <a:stretch/>
        </p:blipFill>
        <p:spPr bwMode="auto">
          <a:xfrm>
            <a:off x="1064733" y="5617798"/>
            <a:ext cx="1104750" cy="1104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3"/>
          <a:stretch/>
        </p:blipFill>
        <p:spPr>
          <a:xfrm>
            <a:off x="9550282" y="4495384"/>
            <a:ext cx="1897295" cy="2367816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4274719" y="6170173"/>
            <a:ext cx="5457083" cy="844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 err="1" smtClean="0">
                <a:solidFill>
                  <a:schemeClr val="bg1">
                    <a:lumMod val="65000"/>
                  </a:schemeClr>
                </a:solidFill>
              </a:rPr>
              <a:t>Biocide</a:t>
            </a:r>
            <a:r>
              <a:rPr lang="sl-SI" sz="1400" dirty="0" smtClean="0">
                <a:solidFill>
                  <a:schemeClr val="bg1">
                    <a:lumMod val="65000"/>
                  </a:schemeClr>
                </a:solidFill>
              </a:rPr>
              <a:t> uporabljajte varno. Pred uporabo preberite navodilo za uporabo.</a:t>
            </a:r>
            <a:endParaRPr lang="sl-SI" sz="1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66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CFF438AEB40141B65AE019EE6FC4EB" ma:contentTypeVersion="12" ma:contentTypeDescription="Ustvari nov dokument." ma:contentTypeScope="" ma:versionID="9d99e85327ec83f1a1025eb2069c7d11">
  <xsd:schema xmlns:xsd="http://www.w3.org/2001/XMLSchema" xmlns:xs="http://www.w3.org/2001/XMLSchema" xmlns:p="http://schemas.microsoft.com/office/2006/metadata/properties" xmlns:ns2="4ed11430-853b-4a7b-8750-5408e2d387a9" xmlns:ns3="d077d32f-1c4e-4c8c-ab83-d432997fa1dd" targetNamespace="http://schemas.microsoft.com/office/2006/metadata/properties" ma:root="true" ma:fieldsID="5f209b77d796ddf94ad1d280f498ee37" ns2:_="" ns3:_="">
    <xsd:import namespace="4ed11430-853b-4a7b-8750-5408e2d387a9"/>
    <xsd:import namespace="d077d32f-1c4e-4c8c-ab83-d432997f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11430-853b-4a7b-8750-5408e2d38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7d32f-1c4e-4c8c-ab83-d432997fa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606CF6-B30D-435B-877D-7077BC721044}"/>
</file>

<file path=customXml/itemProps2.xml><?xml version="1.0" encoding="utf-8"?>
<ds:datastoreItem xmlns:ds="http://schemas.openxmlformats.org/officeDocument/2006/customXml" ds:itemID="{B5E06B31-64C4-4F19-A139-9C86423C49F7}"/>
</file>

<file path=customXml/itemProps3.xml><?xml version="1.0" encoding="utf-8"?>
<ds:datastoreItem xmlns:ds="http://schemas.openxmlformats.org/officeDocument/2006/customXml" ds:itemID="{1B1780D2-1CA5-45B2-BDC3-5FFCB4703377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146</Words>
  <Application>Microsoft Office PowerPoint</Application>
  <PresentationFormat>Širokozaslonsko</PresentationFormat>
  <Paragraphs>9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Company>Krka, d. 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Prem, Luka</dc:creator>
  <cp:lastModifiedBy>Redek, Marjeta</cp:lastModifiedBy>
  <cp:revision>10</cp:revision>
  <dcterms:created xsi:type="dcterms:W3CDTF">2020-03-13T07:52:15Z</dcterms:created>
  <dcterms:modified xsi:type="dcterms:W3CDTF">2020-03-20T10:34:26Z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0x010100E6CFF438AEB40141B65AE019EE6FC4EB</vt:lpwstr>
  </property>
</Properties>
</file>